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85" d="100"/>
          <a:sy n="85" d="100"/>
        </p:scale>
        <p:origin x="234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41853-054B-414F-8706-E4C67CD35C75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92B62-D678-C04D-8D64-DA4ADBB9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1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4085"/>
            <a:ext cx="7772400" cy="2863122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7107"/>
            <a:ext cx="6858000" cy="1345367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39" y="203376"/>
            <a:ext cx="5159123" cy="108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947"/>
            <a:ext cx="9144000" cy="609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09"/>
            <a:ext cx="9144000" cy="6090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8887" r="70118" b="9141"/>
          <a:stretch/>
        </p:blipFill>
        <p:spPr>
          <a:xfrm>
            <a:off x="41538" y="6450302"/>
            <a:ext cx="436493" cy="436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3686" y="6511035"/>
            <a:ext cx="1156261" cy="25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9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51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Potential conflicts of interest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Speaker’s name:</a:t>
            </a:r>
          </a:p>
          <a:p>
            <a:endParaRPr lang="en-US" sz="1400" dirty="0"/>
          </a:p>
          <a:p>
            <a:pPr>
              <a:buClr>
                <a:srgbClr val="FF0000"/>
              </a:buClr>
              <a:buFont typeface="Wingdings" charset="2"/>
              <a:buChar char="§"/>
            </a:pPr>
            <a:r>
              <a:rPr lang="en-US" dirty="0"/>
              <a:t>I have the following potential conflicts of interest to report:</a:t>
            </a:r>
          </a:p>
        </p:txBody>
      </p:sp>
    </p:spTree>
    <p:extLst>
      <p:ext uri="{BB962C8B-B14F-4D97-AF65-F5344CB8AC3E}">
        <p14:creationId xmlns:p14="http://schemas.microsoft.com/office/powerpoint/2010/main" val="20378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Write here your question to the </a:t>
            </a:r>
            <a:r>
              <a:rPr lang="en-US" sz="2800" b="1" dirty="0"/>
              <a:t>MAM </a:t>
            </a:r>
            <a:r>
              <a:rPr lang="en-US" sz="2800" b="1" dirty="0"/>
              <a:t>participants?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	First option Answer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B	Second option Answer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	Third option Answer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D	Four option Answer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9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28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Wingdings</vt:lpstr>
      <vt:lpstr>Arial</vt:lpstr>
      <vt:lpstr>Office Theme</vt:lpstr>
      <vt:lpstr>PowerPoint Presentation</vt:lpstr>
      <vt:lpstr>Potential conflicts of interest</vt:lpstr>
      <vt:lpstr>PowerPoint Presentation</vt:lpstr>
      <vt:lpstr>PowerPoint Presentation</vt:lpstr>
      <vt:lpstr>Write here your question to the MAM participants?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Barakov</dc:creator>
  <cp:lastModifiedBy>Andrea Guidotti</cp:lastModifiedBy>
  <cp:revision>22</cp:revision>
  <dcterms:created xsi:type="dcterms:W3CDTF">2016-12-14T18:59:06Z</dcterms:created>
  <dcterms:modified xsi:type="dcterms:W3CDTF">2017-10-27T11:06:30Z</dcterms:modified>
</cp:coreProperties>
</file>