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61" d="100"/>
          <a:sy n="61" d="100"/>
        </p:scale>
        <p:origin x="195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41853-054B-414F-8706-E4C67CD35C75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2B62-D678-C04D-8D64-DA4ADBB9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12945"/>
            <a:ext cx="12192000" cy="224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7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010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2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06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28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  <p:sp>
        <p:nvSpPr>
          <p:cNvPr id="5" name="Rectangle 4"/>
          <p:cNvSpPr/>
          <p:nvPr userDrawn="1"/>
        </p:nvSpPr>
        <p:spPr>
          <a:xfrm>
            <a:off x="-20267" y="6396472"/>
            <a:ext cx="1330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</a:t>
            </a:r>
            <a:endParaRPr lang="en-US" sz="2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84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9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20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82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2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tiff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16" y="109983"/>
            <a:ext cx="618535" cy="580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11900"/>
            <a:ext cx="12192001" cy="54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226"/>
            <a:ext cx="12192001" cy="54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53286"/>
            <a:ext cx="1476301" cy="3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1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51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>
                <a:solidFill>
                  <a:srgbClr val="0055A5"/>
                </a:solidFill>
              </a:rPr>
              <a:t>Potential conflicts of interest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Speaker’s name:</a:t>
            </a:r>
          </a:p>
          <a:p>
            <a:endParaRPr lang="en-US" sz="1400"/>
          </a:p>
          <a:p>
            <a:pPr>
              <a:buClr>
                <a:srgbClr val="0055A5"/>
              </a:buClr>
              <a:buFont typeface="Wingdings" charset="2"/>
              <a:buChar char="§"/>
            </a:pPr>
            <a:r>
              <a:rPr lang="en-US"/>
              <a:t>I have the following potential conflicts of interest to report:</a:t>
            </a:r>
          </a:p>
        </p:txBody>
      </p:sp>
    </p:spTree>
    <p:extLst>
      <p:ext uri="{BB962C8B-B14F-4D97-AF65-F5344CB8AC3E}">
        <p14:creationId xmlns:p14="http://schemas.microsoft.com/office/powerpoint/2010/main" val="20378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Write here your question to the MVM participants?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A	First option Answer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600"/>
              <a:t>B	Second option Answer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600">
                <a:solidFill>
                  <a:srgbClr val="00B050"/>
                </a:solidFill>
              </a:rPr>
              <a:t>C	Third option Answer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600"/>
              <a:t>D	Four option Answer</a:t>
            </a:r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38" y="4274288"/>
            <a:ext cx="1931286" cy="19312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6410681">
            <a:off x="9445214" y="3971399"/>
            <a:ext cx="2525294" cy="2298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876474"/>
              </a:avLst>
            </a:prstTxWarp>
            <a:spAutoFit/>
          </a:bodyPr>
          <a:lstStyle/>
          <a:p>
            <a:pPr algn="ctr"/>
            <a:r>
              <a:rPr lang="de-CH" sz="480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 VOTING</a:t>
            </a:r>
          </a:p>
        </p:txBody>
      </p:sp>
      <p:sp>
        <p:nvSpPr>
          <p:cNvPr id="13" name="Rectangle 12"/>
          <p:cNvSpPr/>
          <p:nvPr/>
        </p:nvSpPr>
        <p:spPr>
          <a:xfrm rot="17220024">
            <a:off x="9363699" y="4230124"/>
            <a:ext cx="2525294" cy="2298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876474"/>
              </a:avLst>
            </a:prstTxWarp>
            <a:spAutoFit/>
          </a:bodyPr>
          <a:lstStyle/>
          <a:p>
            <a:pPr algn="ctr"/>
            <a:r>
              <a:rPr lang="de-CH" sz="480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 VOTING</a:t>
            </a:r>
          </a:p>
        </p:txBody>
      </p:sp>
    </p:spTree>
    <p:extLst>
      <p:ext uri="{BB962C8B-B14F-4D97-AF65-F5344CB8AC3E}">
        <p14:creationId xmlns:p14="http://schemas.microsoft.com/office/powerpoint/2010/main" val="201690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Wingdings</vt:lpstr>
      <vt:lpstr>Arial</vt:lpstr>
      <vt:lpstr>Office Theme</vt:lpstr>
      <vt:lpstr>PowerPoint Presentation</vt:lpstr>
      <vt:lpstr>Potential conflicts of interest</vt:lpstr>
      <vt:lpstr>PowerPoint Presentation</vt:lpstr>
      <vt:lpstr>PowerPoint Presentation</vt:lpstr>
      <vt:lpstr>Write here your question to the MVM participants?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Barakov</dc:creator>
  <cp:lastModifiedBy>AG</cp:lastModifiedBy>
  <cp:revision>17</cp:revision>
  <dcterms:created xsi:type="dcterms:W3CDTF">2016-12-14T18:59:06Z</dcterms:created>
  <dcterms:modified xsi:type="dcterms:W3CDTF">2016-12-21T09:12:31Z</dcterms:modified>
</cp:coreProperties>
</file>