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F"/>
    <a:srgbClr val="00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6884"/>
  </p:normalViewPr>
  <p:slideViewPr>
    <p:cSldViewPr snapToGrid="0">
      <p:cViewPr>
        <p:scale>
          <a:sx n="109" d="100"/>
          <a:sy n="109" d="100"/>
        </p:scale>
        <p:origin x="12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41853-054B-414F-8706-E4C67CD35C75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2B62-D678-C04D-8D64-DA4ADBB95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1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communicate the correct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2-D678-C04D-8D64-DA4ADBB95B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89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424"/>
            <a:ext cx="12189600" cy="22928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0" y="3294918"/>
            <a:ext cx="9144000" cy="11590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010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2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06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928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  <p:sp>
        <p:nvSpPr>
          <p:cNvPr id="5" name="Rectangle 4"/>
          <p:cNvSpPr/>
          <p:nvPr userDrawn="1"/>
        </p:nvSpPr>
        <p:spPr>
          <a:xfrm>
            <a:off x="-20267" y="6396472"/>
            <a:ext cx="13306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i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</a:t>
            </a:r>
            <a:endParaRPr lang="en-US" sz="24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847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98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20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82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52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38"/>
            <a:ext cx="12192000" cy="5455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5151-27FA-4033-A00D-F6E8C0EC801C}" type="slidenum">
              <a:rPr lang="de-AT" smtClean="0"/>
              <a:t>‹#›</a:t>
            </a:fld>
            <a:endParaRPr lang="de-AT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9086" y="53286"/>
            <a:ext cx="1135215" cy="253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26"/>
            <a:ext cx="544414" cy="467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098"/>
            <a:ext cx="12192000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1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51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55A5"/>
                </a:solidFill>
              </a:rPr>
              <a:t>Potential conflicts of interest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Speaker’s name:</a:t>
            </a:r>
          </a:p>
          <a:p>
            <a:endParaRPr lang="en-US" sz="1400" dirty="0"/>
          </a:p>
          <a:p>
            <a:pPr>
              <a:buClr>
                <a:srgbClr val="0055A5"/>
              </a:buClr>
              <a:buFont typeface="Wingdings" charset="2"/>
              <a:buChar char="§"/>
            </a:pPr>
            <a:r>
              <a:rPr lang="en-US" dirty="0"/>
              <a:t>I have the following potential conflicts of interest to report:</a:t>
            </a:r>
          </a:p>
        </p:txBody>
      </p:sp>
    </p:spTree>
    <p:extLst>
      <p:ext uri="{BB962C8B-B14F-4D97-AF65-F5344CB8AC3E}">
        <p14:creationId xmlns:p14="http://schemas.microsoft.com/office/powerpoint/2010/main" val="203783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1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3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Write here your question to the MVM participants?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A	First option Answer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700" dirty="0"/>
              <a:t>B	Second option Answer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700" dirty="0">
                <a:solidFill>
                  <a:sysClr val="windowText" lastClr="000000"/>
                </a:solidFill>
              </a:rPr>
              <a:t>C	Third option Answer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700" dirty="0"/>
              <a:t>D	Four option Answer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 rot="6410681">
            <a:off x="9445214" y="3971399"/>
            <a:ext cx="2525294" cy="2298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0876474"/>
              </a:avLst>
            </a:prstTxWarp>
            <a:spAutoFit/>
          </a:bodyPr>
          <a:lstStyle/>
          <a:p>
            <a:pPr algn="ctr"/>
            <a:r>
              <a:rPr lang="de-CH" sz="480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LIVE VOTING</a:t>
            </a:r>
          </a:p>
        </p:txBody>
      </p:sp>
      <p:sp>
        <p:nvSpPr>
          <p:cNvPr id="13" name="Rectangle 12"/>
          <p:cNvSpPr/>
          <p:nvPr/>
        </p:nvSpPr>
        <p:spPr>
          <a:xfrm rot="17220024">
            <a:off x="9363699" y="4230124"/>
            <a:ext cx="2525294" cy="2298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0876474"/>
              </a:avLst>
            </a:prstTxWarp>
            <a:spAutoFit/>
          </a:bodyPr>
          <a:lstStyle/>
          <a:p>
            <a:pPr algn="ctr"/>
            <a:r>
              <a:rPr lang="de-CH" sz="480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LIVE VOTING</a:t>
            </a:r>
          </a:p>
        </p:txBody>
      </p:sp>
      <p:sp>
        <p:nvSpPr>
          <p:cNvPr id="3" name="Oval 2"/>
          <p:cNvSpPr/>
          <p:nvPr/>
        </p:nvSpPr>
        <p:spPr>
          <a:xfrm>
            <a:off x="9798272" y="4390695"/>
            <a:ext cx="1757661" cy="1757661"/>
          </a:xfrm>
          <a:prstGeom prst="ellipse">
            <a:avLst/>
          </a:prstGeom>
          <a:ln>
            <a:solidFill>
              <a:srgbClr val="005F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569" y="4538800"/>
            <a:ext cx="1750583" cy="15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0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38</Words>
  <Application>Microsoft Macintosh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Wingdings</vt:lpstr>
      <vt:lpstr>Arial</vt:lpstr>
      <vt:lpstr>Office Theme</vt:lpstr>
      <vt:lpstr>PowerPoint Presentation</vt:lpstr>
      <vt:lpstr>Potential conflicts of interest</vt:lpstr>
      <vt:lpstr>PowerPoint Presentation</vt:lpstr>
      <vt:lpstr>PowerPoint Presentation</vt:lpstr>
      <vt:lpstr>Write here your question to the MVM participants?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Barakov</dc:creator>
  <cp:lastModifiedBy>barbara.rosser@gmail.com</cp:lastModifiedBy>
  <cp:revision>25</cp:revision>
  <dcterms:created xsi:type="dcterms:W3CDTF">2016-12-14T18:59:06Z</dcterms:created>
  <dcterms:modified xsi:type="dcterms:W3CDTF">2018-02-08T13:27:03Z</dcterms:modified>
</cp:coreProperties>
</file>